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4.jpg" ContentType="image/jpeg"/>
  <Override PartName="/ppt/media/image4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14"/>
    <p:restoredTop sz="94621"/>
  </p:normalViewPr>
  <p:slideViewPr>
    <p:cSldViewPr snapToGrid="0">
      <p:cViewPr varScale="1">
        <p:scale>
          <a:sx n="108" d="100"/>
          <a:sy n="108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CAC3A-643D-B704-8CE6-6EB302EA4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6AD4D0-46F3-40F9-C562-6C2E53F85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E5193-729C-8CC0-A654-DB251408B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B01A-CEA7-534B-A21A-27AE00458D6B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554F3-D9F6-720E-A264-B4FBA7A20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35EE0-D0F7-24AB-AE09-72F2DBF8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5E535-E5B6-664F-BCAA-B096D214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23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62CE-889E-6DA1-6A01-A8FBE7E4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44344-780A-FB15-3C21-830B54DA2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95900-BA78-81D4-41A1-2D82866F5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B01A-CEA7-534B-A21A-27AE00458D6B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C2C35-6590-B734-43FD-736B4F5BC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DC0FE-B252-E7DA-2677-583AFDAA2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5E535-E5B6-664F-BCAA-B096D214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32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430B9F-F10B-C4A1-0093-6E6A12305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2A31A-6B6C-8625-A93E-613EEDF43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5EFBA-AE18-280A-09EB-83626A642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B01A-CEA7-534B-A21A-27AE00458D6B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A2689-FAA1-6250-1A52-0F702FD19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E291A-5F98-DC8A-63A2-6FBF14AF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5E535-E5B6-664F-BCAA-B096D214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0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11F1-0558-DAEC-625A-76BC715D1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2CE3-2FF3-8E8C-BCD4-6A9F338B0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6F2AA-8B75-4816-E7DD-5A3DFFABA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B01A-CEA7-534B-A21A-27AE00458D6B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1FC83-2626-2F3D-229D-44F2FAFE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0EB0B-71D5-B488-1E8C-AFFE57258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5E535-E5B6-664F-BCAA-B096D214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80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7EB6-DCFC-E5E6-B233-91581E480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B1898-01F9-98EB-C5C0-480719954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611A2-6180-F800-6612-E27ABD312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B01A-CEA7-534B-A21A-27AE00458D6B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A06BC-CCCE-9DC5-7F2E-5F502247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C15D8-76DF-37CE-90B0-795C2CB10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5E535-E5B6-664F-BCAA-B096D214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11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49E8-EDA0-25A2-7A60-6DB896BA0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1D411-23B2-6249-3222-D1C86281B7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E6009-D159-0D71-728B-F0E098607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41B22-4C12-C4F8-6AAE-F08C26C17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B01A-CEA7-534B-A21A-27AE00458D6B}" type="datetimeFigureOut">
              <a:rPr lang="en-US" smtClean="0"/>
              <a:t>7/18/24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7CFC4-FBEA-50EA-6762-2AAB7430F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17F53-BB30-BE41-D430-F54604EEE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5E535-E5B6-664F-BCAA-B096D214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4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6AB0-6E66-5B2A-BC61-57C950EAE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2A4F1-3FC0-D1AD-CDD1-4120EB8B3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9B34A-4B50-109D-C405-BD3E81993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0E8EC6-CF21-34F2-4B7D-4146BA5A4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3750A8-D90A-9B8E-7F3D-5BA32D0F0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9213AA-D5D6-D4AE-2B56-B86F783F0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B01A-CEA7-534B-A21A-27AE00458D6B}" type="datetimeFigureOut">
              <a:rPr lang="en-US" smtClean="0"/>
              <a:t>7/18/24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C546B4-37F6-C340-A203-853313333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3EC744-71C9-8049-9C3B-49415993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5E535-E5B6-664F-BCAA-B096D214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52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34534-2712-78B0-313F-A13A1739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31430C-D8A6-AF27-DAF4-0D57665A7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B01A-CEA7-534B-A21A-27AE00458D6B}" type="datetimeFigureOut">
              <a:rPr lang="en-US" smtClean="0"/>
              <a:t>7/18/24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9C8C2-B79F-C76B-6C15-55F617C3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30D78B-0023-A680-77E0-A44DF27F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5E535-E5B6-664F-BCAA-B096D214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65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A76C2-797C-15A2-60FA-AA70C6144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B01A-CEA7-534B-A21A-27AE00458D6B}" type="datetimeFigureOut">
              <a:rPr lang="en-US" smtClean="0"/>
              <a:t>7/18/24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E6FD0-5CA1-0ECE-A76A-6F0E6DC7B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5862C-31CB-BF3E-AB9D-A4E43F704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5E535-E5B6-664F-BCAA-B096D214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13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BE46-119E-6130-4DA5-0C0F8B2C7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E30-43BE-7ED4-3E3F-A20E9D6A8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DF725-9495-484B-F648-2641413FE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F1BB8-6E41-2C34-A336-14534A115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B01A-CEA7-534B-A21A-27AE00458D6B}" type="datetimeFigureOut">
              <a:rPr lang="en-US" smtClean="0"/>
              <a:t>7/18/24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9DD54-A47E-4EB3-DE8F-B5790334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D9407-6303-5619-E3E4-87B970D8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5E535-E5B6-664F-BCAA-B096D214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90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1E61F-CB52-D60F-BF2A-D2058F0DE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E44FCC-8E53-0C56-058B-630165AA90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6BCC5-E192-FD07-87DE-D6DF502DF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1AAD1-7764-A640-3777-F47788222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B01A-CEA7-534B-A21A-27AE00458D6B}" type="datetimeFigureOut">
              <a:rPr lang="en-US" smtClean="0"/>
              <a:t>7/18/24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CB241-7AD3-EF18-913D-B99407E7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3A1BC-8D65-A337-5EE4-82570F4A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5E535-E5B6-664F-BCAA-B096D214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31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35B05-FAEC-D826-2A99-F87C5AF0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86480-1713-A24F-7200-DAC224D1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C6F55-7F50-BA40-D37C-F88D214592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27B01A-CEA7-534B-A21A-27AE00458D6B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9469A-E298-287E-A552-A66AE97E7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E5D09-B521-4E1C-D0E4-EA37AF614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C5E535-E5B6-664F-BCAA-B096D214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6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9714B-B539-0538-8662-D567DC37F4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ECED2-52D9-4723-3F66-02B8DDBCBC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2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548F-1DA3-8833-CF3E-1926B991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›</a:t>
            </a:r>
          </a:p>
        </p:txBody>
      </p:sp>
      <p:pic>
        <p:nvPicPr>
          <p:cNvPr id="5" name="Content Placeholder 4" descr="A gold trophy with a black background&#10;&#10;Description automatically generated">
            <a:extLst>
              <a:ext uri="{FF2B5EF4-FFF2-40B4-BE49-F238E27FC236}">
                <a16:creationId xmlns:a16="http://schemas.microsoft.com/office/drawing/2014/main" id="{CA6DF51B-FD05-DE57-A0E0-AFD350029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76" r="4922"/>
          <a:stretch/>
        </p:blipFill>
        <p:spPr>
          <a:xfrm>
            <a:off x="1569308" y="1690687"/>
            <a:ext cx="2743200" cy="3657600"/>
          </a:xfrm>
        </p:spPr>
      </p:pic>
      <p:pic>
        <p:nvPicPr>
          <p:cNvPr id="9" name="Picture 8" descr="A close-up of a gold and silver plate&#10;&#10;Description automatically generated">
            <a:extLst>
              <a:ext uri="{FF2B5EF4-FFF2-40B4-BE49-F238E27FC236}">
                <a16:creationId xmlns:a16="http://schemas.microsoft.com/office/drawing/2014/main" id="{3CD04D56-D83C-3605-CE8E-AFFA4DD59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9" t="3252" r="2118" b="2157"/>
          <a:stretch/>
        </p:blipFill>
        <p:spPr>
          <a:xfrm>
            <a:off x="4724400" y="1600200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98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AB1B543-D57D-4989-D176-8161E5DA6598}"/>
              </a:ext>
            </a:extLst>
          </p:cNvPr>
          <p:cNvSpPr/>
          <p:nvPr/>
        </p:nvSpPr>
        <p:spPr>
          <a:xfrm>
            <a:off x="-70020" y="0"/>
            <a:ext cx="2286000" cy="2286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66407C-89BD-685C-3F91-DD73FA92ECA5}"/>
              </a:ext>
            </a:extLst>
          </p:cNvPr>
          <p:cNvSpPr/>
          <p:nvPr/>
        </p:nvSpPr>
        <p:spPr>
          <a:xfrm>
            <a:off x="2441490" y="0"/>
            <a:ext cx="2286000" cy="2286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7B8570-FCA8-209F-0651-D7E4C5C37F6C}"/>
              </a:ext>
            </a:extLst>
          </p:cNvPr>
          <p:cNvSpPr/>
          <p:nvPr/>
        </p:nvSpPr>
        <p:spPr>
          <a:xfrm>
            <a:off x="4882980" y="0"/>
            <a:ext cx="2286000" cy="2286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C19B41-6611-5D4A-A048-C042F1CF8ED9}"/>
              </a:ext>
            </a:extLst>
          </p:cNvPr>
          <p:cNvSpPr/>
          <p:nvPr/>
        </p:nvSpPr>
        <p:spPr>
          <a:xfrm>
            <a:off x="0" y="2442520"/>
            <a:ext cx="2286000" cy="2286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0FB858-2E60-F4B0-E95E-C9701AEF8AB0}"/>
              </a:ext>
            </a:extLst>
          </p:cNvPr>
          <p:cNvSpPr/>
          <p:nvPr/>
        </p:nvSpPr>
        <p:spPr>
          <a:xfrm>
            <a:off x="2441490" y="2442520"/>
            <a:ext cx="2286000" cy="2286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1EDBDC-1EAB-F9CD-A3AA-D3D6212D1871}"/>
              </a:ext>
            </a:extLst>
          </p:cNvPr>
          <p:cNvSpPr/>
          <p:nvPr/>
        </p:nvSpPr>
        <p:spPr>
          <a:xfrm>
            <a:off x="9765960" y="0"/>
            <a:ext cx="2286000" cy="2286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621599-AD97-625E-197A-2606CDF5076B}"/>
              </a:ext>
            </a:extLst>
          </p:cNvPr>
          <p:cNvSpPr/>
          <p:nvPr/>
        </p:nvSpPr>
        <p:spPr>
          <a:xfrm>
            <a:off x="7324470" y="0"/>
            <a:ext cx="2286000" cy="22860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366CAA0-D944-8663-1492-05F499800C51}"/>
              </a:ext>
            </a:extLst>
          </p:cNvPr>
          <p:cNvSpPr/>
          <p:nvPr/>
        </p:nvSpPr>
        <p:spPr>
          <a:xfrm>
            <a:off x="4953000" y="2442520"/>
            <a:ext cx="2286000" cy="2286000"/>
          </a:xfrm>
          <a:prstGeom prst="ellipse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8BC93F7-6497-B843-293B-3E0B9E26DC23}"/>
              </a:ext>
            </a:extLst>
          </p:cNvPr>
          <p:cNvSpPr/>
          <p:nvPr/>
        </p:nvSpPr>
        <p:spPr>
          <a:xfrm>
            <a:off x="2441490" y="4885040"/>
            <a:ext cx="2286000" cy="2286000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B7A181-4A68-57F1-8777-A71497041648}"/>
              </a:ext>
            </a:extLst>
          </p:cNvPr>
          <p:cNvSpPr/>
          <p:nvPr/>
        </p:nvSpPr>
        <p:spPr>
          <a:xfrm>
            <a:off x="0" y="4885040"/>
            <a:ext cx="2286000" cy="2286000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B880989-295F-7FD2-500C-B01010281D61}"/>
              </a:ext>
            </a:extLst>
          </p:cNvPr>
          <p:cNvSpPr/>
          <p:nvPr/>
        </p:nvSpPr>
        <p:spPr>
          <a:xfrm>
            <a:off x="7324470" y="2442520"/>
            <a:ext cx="2286000" cy="2286000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988E2AF-F9E6-3415-BF11-FFB7B4A7EAF7}"/>
              </a:ext>
            </a:extLst>
          </p:cNvPr>
          <p:cNvSpPr/>
          <p:nvPr/>
        </p:nvSpPr>
        <p:spPr>
          <a:xfrm>
            <a:off x="9765960" y="2442520"/>
            <a:ext cx="2286000" cy="2286000"/>
          </a:xfrm>
          <a:prstGeom prst="ellipse">
            <a:avLst/>
          </a:prstGeom>
          <a:blipFill>
            <a:blip r:embed="rId1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F165064-8D92-6F0C-2555-FC6C663F3DFA}"/>
              </a:ext>
            </a:extLst>
          </p:cNvPr>
          <p:cNvSpPr/>
          <p:nvPr/>
        </p:nvSpPr>
        <p:spPr>
          <a:xfrm>
            <a:off x="9765960" y="4885040"/>
            <a:ext cx="2286000" cy="2286000"/>
          </a:xfrm>
          <a:prstGeom prst="ellipse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1253688-80F7-5253-CF62-10EECE27E819}"/>
              </a:ext>
            </a:extLst>
          </p:cNvPr>
          <p:cNvSpPr/>
          <p:nvPr/>
        </p:nvSpPr>
        <p:spPr>
          <a:xfrm>
            <a:off x="7324470" y="4885040"/>
            <a:ext cx="2286000" cy="2286000"/>
          </a:xfrm>
          <a:prstGeom prst="ellipse">
            <a:avLst/>
          </a:prstGeom>
          <a:blipFill>
            <a:blip r:embed="rId1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BE249CA-84D1-E161-7CB8-6336E855BE9E}"/>
              </a:ext>
            </a:extLst>
          </p:cNvPr>
          <p:cNvSpPr/>
          <p:nvPr/>
        </p:nvSpPr>
        <p:spPr>
          <a:xfrm>
            <a:off x="4882980" y="4885040"/>
            <a:ext cx="2286000" cy="2286000"/>
          </a:xfrm>
          <a:prstGeom prst="ellipse">
            <a:avLst/>
          </a:prstGeom>
          <a:blipFill>
            <a:blip r:embed="rId1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AE32C45-9963-084B-885F-2D75CE2E11E8}"/>
              </a:ext>
            </a:extLst>
          </p:cNvPr>
          <p:cNvSpPr/>
          <p:nvPr/>
        </p:nvSpPr>
        <p:spPr>
          <a:xfrm>
            <a:off x="1298490" y="1299520"/>
            <a:ext cx="2286000" cy="2286000"/>
          </a:xfrm>
          <a:prstGeom prst="ellipse">
            <a:avLst/>
          </a:prstGeom>
          <a:blipFill>
            <a:blip r:embed="rId1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4D212F8-3AE8-C78F-7585-34235932C678}"/>
              </a:ext>
            </a:extLst>
          </p:cNvPr>
          <p:cNvSpPr/>
          <p:nvPr/>
        </p:nvSpPr>
        <p:spPr>
          <a:xfrm>
            <a:off x="3887745" y="1221260"/>
            <a:ext cx="2286000" cy="2286000"/>
          </a:xfrm>
          <a:prstGeom prst="ellipse">
            <a:avLst/>
          </a:prstGeom>
          <a:blipFill>
            <a:blip r:embed="rId1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15EDDD8-33EA-EBB3-59F1-7DE166F11114}"/>
              </a:ext>
            </a:extLst>
          </p:cNvPr>
          <p:cNvSpPr/>
          <p:nvPr/>
        </p:nvSpPr>
        <p:spPr>
          <a:xfrm>
            <a:off x="6399255" y="1221260"/>
            <a:ext cx="2286000" cy="2286000"/>
          </a:xfrm>
          <a:prstGeom prst="ellipse">
            <a:avLst/>
          </a:prstGeom>
          <a:blipFill>
            <a:blip r:embed="rId1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1867A95-9DFB-5836-223F-0325207718E4}"/>
              </a:ext>
            </a:extLst>
          </p:cNvPr>
          <p:cNvSpPr/>
          <p:nvPr/>
        </p:nvSpPr>
        <p:spPr>
          <a:xfrm>
            <a:off x="8840745" y="1299520"/>
            <a:ext cx="2286000" cy="2286000"/>
          </a:xfrm>
          <a:prstGeom prst="ellipse">
            <a:avLst/>
          </a:prstGeom>
          <a:blipFill>
            <a:blip r:embed="rId2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BB514E2-B69A-0171-1893-2F29DC7D614D}"/>
              </a:ext>
            </a:extLst>
          </p:cNvPr>
          <p:cNvSpPr/>
          <p:nvPr/>
        </p:nvSpPr>
        <p:spPr>
          <a:xfrm>
            <a:off x="3584490" y="3663780"/>
            <a:ext cx="2286000" cy="2286000"/>
          </a:xfrm>
          <a:prstGeom prst="ellipse">
            <a:avLst/>
          </a:prstGeom>
          <a:blipFill>
            <a:blip r:embed="rId2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B7C7152-3AF5-CDC5-6F75-526FEFE276E9}"/>
              </a:ext>
            </a:extLst>
          </p:cNvPr>
          <p:cNvSpPr/>
          <p:nvPr/>
        </p:nvSpPr>
        <p:spPr>
          <a:xfrm>
            <a:off x="6251490" y="3659662"/>
            <a:ext cx="2286000" cy="2286000"/>
          </a:xfrm>
          <a:prstGeom prst="ellipse">
            <a:avLst/>
          </a:prstGeom>
          <a:blipFill>
            <a:blip r:embed="rId2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821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BBF56FD-3929-128D-F857-7FFC4581A2BD}"/>
              </a:ext>
            </a:extLst>
          </p:cNvPr>
          <p:cNvSpPr/>
          <p:nvPr/>
        </p:nvSpPr>
        <p:spPr>
          <a:xfrm>
            <a:off x="0" y="0"/>
            <a:ext cx="2286000" cy="2286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EA4725-BE06-737B-D465-E368EA4EDE50}"/>
              </a:ext>
            </a:extLst>
          </p:cNvPr>
          <p:cNvSpPr/>
          <p:nvPr/>
        </p:nvSpPr>
        <p:spPr>
          <a:xfrm>
            <a:off x="2476500" y="27803"/>
            <a:ext cx="2286000" cy="2286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F3F0ED-EC4C-2BC3-E159-9E014EBC363B}"/>
              </a:ext>
            </a:extLst>
          </p:cNvPr>
          <p:cNvSpPr/>
          <p:nvPr/>
        </p:nvSpPr>
        <p:spPr>
          <a:xfrm>
            <a:off x="0" y="2313803"/>
            <a:ext cx="2286000" cy="2286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06C564-DF36-D2A0-3AAA-107EFB6FCD39}"/>
              </a:ext>
            </a:extLst>
          </p:cNvPr>
          <p:cNvSpPr/>
          <p:nvPr/>
        </p:nvSpPr>
        <p:spPr>
          <a:xfrm>
            <a:off x="2476500" y="2313803"/>
            <a:ext cx="2286000" cy="2286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C9E2D9-4B88-9426-243E-6FB903AC9890}"/>
              </a:ext>
            </a:extLst>
          </p:cNvPr>
          <p:cNvSpPr/>
          <p:nvPr/>
        </p:nvSpPr>
        <p:spPr>
          <a:xfrm>
            <a:off x="7429500" y="2313803"/>
            <a:ext cx="2286000" cy="2286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5423FC-3F82-0481-9738-9A322E17B0AC}"/>
              </a:ext>
            </a:extLst>
          </p:cNvPr>
          <p:cNvSpPr/>
          <p:nvPr/>
        </p:nvSpPr>
        <p:spPr>
          <a:xfrm>
            <a:off x="4953000" y="2313803"/>
            <a:ext cx="2286000" cy="2286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CAA9AE-5D4D-80EC-D91B-3D388D029DA6}"/>
              </a:ext>
            </a:extLst>
          </p:cNvPr>
          <p:cNvSpPr/>
          <p:nvPr/>
        </p:nvSpPr>
        <p:spPr>
          <a:xfrm>
            <a:off x="4953000" y="0"/>
            <a:ext cx="2286000" cy="22860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869F0B-8B2A-9D5B-CBC6-9528A2F983DD}"/>
              </a:ext>
            </a:extLst>
          </p:cNvPr>
          <p:cNvSpPr/>
          <p:nvPr/>
        </p:nvSpPr>
        <p:spPr>
          <a:xfrm>
            <a:off x="7429500" y="0"/>
            <a:ext cx="2286000" cy="2286000"/>
          </a:xfrm>
          <a:prstGeom prst="ellipse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47B545-5C40-A765-D974-4336CD58F9F9}"/>
              </a:ext>
            </a:extLst>
          </p:cNvPr>
          <p:cNvSpPr/>
          <p:nvPr/>
        </p:nvSpPr>
        <p:spPr>
          <a:xfrm>
            <a:off x="9906000" y="-22654"/>
            <a:ext cx="2286000" cy="2286000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61FF97-E75A-ECB5-F621-2E7FAED81293}"/>
              </a:ext>
            </a:extLst>
          </p:cNvPr>
          <p:cNvSpPr/>
          <p:nvPr/>
        </p:nvSpPr>
        <p:spPr>
          <a:xfrm>
            <a:off x="9906000" y="2313803"/>
            <a:ext cx="2286000" cy="2286000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432209-E262-4C40-B51E-0F5CED801EF1}"/>
              </a:ext>
            </a:extLst>
          </p:cNvPr>
          <p:cNvSpPr/>
          <p:nvPr/>
        </p:nvSpPr>
        <p:spPr>
          <a:xfrm>
            <a:off x="0" y="4627606"/>
            <a:ext cx="2286000" cy="2286000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B7778D-2A05-BE15-FFF1-AE6013DD88DC}"/>
              </a:ext>
            </a:extLst>
          </p:cNvPr>
          <p:cNvSpPr/>
          <p:nvPr/>
        </p:nvSpPr>
        <p:spPr>
          <a:xfrm>
            <a:off x="9906000" y="4627606"/>
            <a:ext cx="2286000" cy="2286000"/>
          </a:xfrm>
          <a:prstGeom prst="ellipse">
            <a:avLst/>
          </a:prstGeom>
          <a:blipFill>
            <a:blip r:embed="rId1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E001E1A-EB86-35C2-3373-0E2D36CB94C8}"/>
              </a:ext>
            </a:extLst>
          </p:cNvPr>
          <p:cNvSpPr/>
          <p:nvPr/>
        </p:nvSpPr>
        <p:spPr>
          <a:xfrm>
            <a:off x="7429500" y="4627606"/>
            <a:ext cx="2286000" cy="2286000"/>
          </a:xfrm>
          <a:prstGeom prst="ellipse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8B1AB1-3D60-B0DC-6626-8A960FF29E60}"/>
              </a:ext>
            </a:extLst>
          </p:cNvPr>
          <p:cNvSpPr/>
          <p:nvPr/>
        </p:nvSpPr>
        <p:spPr>
          <a:xfrm>
            <a:off x="4953000" y="4627606"/>
            <a:ext cx="2286000" cy="2286000"/>
          </a:xfrm>
          <a:prstGeom prst="ellipse">
            <a:avLst/>
          </a:prstGeom>
          <a:blipFill>
            <a:blip r:embed="rId1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21A404-30B6-7C46-6699-C0C208687620}"/>
              </a:ext>
            </a:extLst>
          </p:cNvPr>
          <p:cNvSpPr/>
          <p:nvPr/>
        </p:nvSpPr>
        <p:spPr>
          <a:xfrm>
            <a:off x="2476500" y="4630181"/>
            <a:ext cx="2286000" cy="2286000"/>
          </a:xfrm>
          <a:prstGeom prst="ellipse">
            <a:avLst/>
          </a:prstGeom>
          <a:blipFill>
            <a:blip r:embed="rId1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98C94AC-4E5F-9201-9379-0084B3F5ED06}"/>
              </a:ext>
            </a:extLst>
          </p:cNvPr>
          <p:cNvSpPr/>
          <p:nvPr/>
        </p:nvSpPr>
        <p:spPr>
          <a:xfrm>
            <a:off x="1143000" y="1110565"/>
            <a:ext cx="2286000" cy="2286000"/>
          </a:xfrm>
          <a:prstGeom prst="ellipse">
            <a:avLst/>
          </a:prstGeom>
          <a:blipFill>
            <a:blip r:embed="rId1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B8D32C5-2D36-725C-3DCF-2378FCC33C4A}"/>
              </a:ext>
            </a:extLst>
          </p:cNvPr>
          <p:cNvSpPr/>
          <p:nvPr/>
        </p:nvSpPr>
        <p:spPr>
          <a:xfrm>
            <a:off x="8572500" y="3553598"/>
            <a:ext cx="2286000" cy="2286000"/>
          </a:xfrm>
          <a:prstGeom prst="ellipse">
            <a:avLst/>
          </a:prstGeom>
          <a:blipFill>
            <a:blip r:embed="rId1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8F57990-7BED-EBDA-9D59-7C5A2B139444}"/>
              </a:ext>
            </a:extLst>
          </p:cNvPr>
          <p:cNvSpPr/>
          <p:nvPr/>
        </p:nvSpPr>
        <p:spPr>
          <a:xfrm>
            <a:off x="1214051" y="3783228"/>
            <a:ext cx="2286000" cy="2286000"/>
          </a:xfrm>
          <a:prstGeom prst="ellipse">
            <a:avLst/>
          </a:prstGeom>
          <a:blipFill>
            <a:blip r:embed="rId1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3BD60A1-1443-2597-48D8-9D558563AF3D}"/>
              </a:ext>
            </a:extLst>
          </p:cNvPr>
          <p:cNvSpPr/>
          <p:nvPr/>
        </p:nvSpPr>
        <p:spPr>
          <a:xfrm>
            <a:off x="8915400" y="1018403"/>
            <a:ext cx="2286000" cy="2286000"/>
          </a:xfrm>
          <a:prstGeom prst="ellipse">
            <a:avLst/>
          </a:prstGeom>
          <a:blipFill>
            <a:blip r:embed="rId2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3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trophy&#10;&#10;Description automatically generated">
            <a:extLst>
              <a:ext uri="{FF2B5EF4-FFF2-40B4-BE49-F238E27FC236}">
                <a16:creationId xmlns:a16="http://schemas.microsoft.com/office/drawing/2014/main" id="{B9198A45-5579-B5CD-7D8A-A977BCEC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9455"/>
            <a:ext cx="5489832" cy="3657600"/>
          </a:xfrm>
          <a:prstGeom prst="rect">
            <a:avLst/>
          </a:prstGeom>
        </p:spPr>
      </p:pic>
      <p:pic>
        <p:nvPicPr>
          <p:cNvPr id="7" name="Picture 6" descr="A person holding a trophy&#10;&#10;Description automatically generated">
            <a:extLst>
              <a:ext uri="{FF2B5EF4-FFF2-40B4-BE49-F238E27FC236}">
                <a16:creationId xmlns:a16="http://schemas.microsoft.com/office/drawing/2014/main" id="{42F5F42B-6FF3-2149-E75C-58EAC50A8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1" t="-276" r="8612" b="276"/>
          <a:stretch/>
        </p:blipFill>
        <p:spPr>
          <a:xfrm>
            <a:off x="104115" y="0"/>
            <a:ext cx="5489833" cy="3657600"/>
          </a:xfrm>
          <a:prstGeom prst="rect">
            <a:avLst/>
          </a:prstGeom>
        </p:spPr>
      </p:pic>
      <p:pic>
        <p:nvPicPr>
          <p:cNvPr id="9" name="Picture 8" descr="A person holding a trophy&#10;&#10;Description automatically generated">
            <a:extLst>
              <a:ext uri="{FF2B5EF4-FFF2-40B4-BE49-F238E27FC236}">
                <a16:creationId xmlns:a16="http://schemas.microsoft.com/office/drawing/2014/main" id="{31EDD7F5-A53F-9193-309D-72E4AA83A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"/>
          <a:stretch/>
        </p:blipFill>
        <p:spPr>
          <a:xfrm>
            <a:off x="5988822" y="0"/>
            <a:ext cx="5489834" cy="3657600"/>
          </a:xfrm>
          <a:prstGeom prst="rect">
            <a:avLst/>
          </a:prstGeom>
        </p:spPr>
      </p:pic>
      <p:pic>
        <p:nvPicPr>
          <p:cNvPr id="11" name="Picture 10" descr="A person kissing a large silver trophy&#10;&#10;Description automatically generated">
            <a:extLst>
              <a:ext uri="{FF2B5EF4-FFF2-40B4-BE49-F238E27FC236}">
                <a16:creationId xmlns:a16="http://schemas.microsoft.com/office/drawing/2014/main" id="{170C1590-8632-CD7F-29CB-6E10AABC05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"/>
          <a:stretch/>
        </p:blipFill>
        <p:spPr>
          <a:xfrm>
            <a:off x="5988822" y="3087586"/>
            <a:ext cx="548983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36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1</Words>
  <Application>Microsoft Macintosh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›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Ashita Shetty</dc:creator>
  <cp:lastModifiedBy>Ashita Shetty</cp:lastModifiedBy>
  <cp:revision>4</cp:revision>
  <dcterms:created xsi:type="dcterms:W3CDTF">2024-07-17T21:14:24Z</dcterms:created>
  <dcterms:modified xsi:type="dcterms:W3CDTF">2024-07-19T05:40:10Z</dcterms:modified>
</cp:coreProperties>
</file>